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6" r:id="rId2"/>
    <p:sldId id="463" r:id="rId3"/>
    <p:sldId id="493" r:id="rId4"/>
    <p:sldId id="498" r:id="rId5"/>
    <p:sldId id="470" r:id="rId6"/>
    <p:sldId id="497" r:id="rId7"/>
    <p:sldId id="471" r:id="rId8"/>
    <p:sldId id="496" r:id="rId9"/>
    <p:sldId id="472" r:id="rId10"/>
    <p:sldId id="459" r:id="rId11"/>
    <p:sldId id="398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">
          <p15:clr>
            <a:srgbClr val="A4A3A4"/>
          </p15:clr>
        </p15:guide>
        <p15:guide id="2" pos="2887">
          <p15:clr>
            <a:srgbClr val="A4A3A4"/>
          </p15:clr>
        </p15:guide>
        <p15:guide id="3" orient="horz" pos="1541">
          <p15:clr>
            <a:srgbClr val="A4A3A4"/>
          </p15:clr>
        </p15:guide>
        <p15:guide id="4" pos="3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20"/>
    <a:srgbClr val="5A6E9F"/>
    <a:srgbClr val="214292"/>
    <a:srgbClr val="000000"/>
    <a:srgbClr val="0082CA"/>
    <a:srgbClr val="F6B221"/>
    <a:srgbClr val="1C3F94"/>
    <a:srgbClr val="675DC6"/>
    <a:srgbClr val="00A94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 autoAdjust="0"/>
    <p:restoredTop sz="91022" autoAdjust="0"/>
  </p:normalViewPr>
  <p:slideViewPr>
    <p:cSldViewPr snapToGrid="0">
      <p:cViewPr varScale="1">
        <p:scale>
          <a:sx n="152" d="100"/>
          <a:sy n="152" d="100"/>
        </p:scale>
        <p:origin x="624" y="168"/>
      </p:cViewPr>
      <p:guideLst>
        <p:guide orient="horz" pos="108"/>
        <p:guide pos="2887"/>
        <p:guide orient="horz" pos="1541"/>
        <p:guide pos="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DDD845-45C4-E34B-9998-C0E68A4778C2}" type="datetimeFigureOut">
              <a:rPr lang="en-US" smtClean="0"/>
              <a:t>9/21/18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B64CAE-E912-604E-921D-92D757CAC6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5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98E5A1-011A-40BE-97FF-6E5DABE3C7ED}" type="datetimeFigureOut">
              <a:rPr lang="en-US" smtClean="0"/>
              <a:t>9/21/18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DCD3D-35C2-4D79-ACF6-E7D56E00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22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5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4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0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CD3D-35C2-4D79-ACF6-E7D56E0000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7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6606" y="-2533"/>
            <a:ext cx="9150851" cy="5148072"/>
            <a:chOff x="-6606" y="-2533"/>
            <a:chExt cx="9150851" cy="514807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04912" y="-2532"/>
              <a:ext cx="8539088" cy="51480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" y="-2532"/>
              <a:ext cx="604913" cy="10429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>
              <a:spLocks noChangeAspect="1"/>
            </p:cNvSpPr>
            <p:nvPr userDrawn="1"/>
          </p:nvSpPr>
          <p:spPr>
            <a:xfrm>
              <a:off x="-6606" y="-2533"/>
              <a:ext cx="3597398" cy="5148072"/>
            </a:xfrm>
            <a:custGeom>
              <a:avLst/>
              <a:gdLst>
                <a:gd name="connsiteX0" fmla="*/ 0 w 5971761"/>
                <a:gd name="connsiteY0" fmla="*/ 5148072 h 5148072"/>
                <a:gd name="connsiteX1" fmla="*/ 2985881 w 5971761"/>
                <a:gd name="connsiteY1" fmla="*/ 0 h 5148072"/>
                <a:gd name="connsiteX2" fmla="*/ 5971761 w 5971761"/>
                <a:gd name="connsiteY2" fmla="*/ 5148072 h 5148072"/>
                <a:gd name="connsiteX3" fmla="*/ 0 w 5971761"/>
                <a:gd name="connsiteY3" fmla="*/ 5148072 h 5148072"/>
                <a:gd name="connsiteX0" fmla="*/ 0 w 5971761"/>
                <a:gd name="connsiteY0" fmla="*/ 5148072 h 5148072"/>
                <a:gd name="connsiteX1" fmla="*/ 2378588 w 5971761"/>
                <a:gd name="connsiteY1" fmla="*/ 1047902 h 5148072"/>
                <a:gd name="connsiteX2" fmla="*/ 2985881 w 5971761"/>
                <a:gd name="connsiteY2" fmla="*/ 0 h 5148072"/>
                <a:gd name="connsiteX3" fmla="*/ 5971761 w 5971761"/>
                <a:gd name="connsiteY3" fmla="*/ 5148072 h 5148072"/>
                <a:gd name="connsiteX4" fmla="*/ 0 w 5971761"/>
                <a:gd name="connsiteY4" fmla="*/ 5148072 h 5148072"/>
                <a:gd name="connsiteX0" fmla="*/ 3277 w 3593173"/>
                <a:gd name="connsiteY0" fmla="*/ 5148072 h 5148072"/>
                <a:gd name="connsiteX1" fmla="*/ 0 w 3593173"/>
                <a:gd name="connsiteY1" fmla="*/ 1047902 h 5148072"/>
                <a:gd name="connsiteX2" fmla="*/ 607293 w 3593173"/>
                <a:gd name="connsiteY2" fmla="*/ 0 h 5148072"/>
                <a:gd name="connsiteX3" fmla="*/ 3593173 w 3593173"/>
                <a:gd name="connsiteY3" fmla="*/ 5148072 h 5148072"/>
                <a:gd name="connsiteX4" fmla="*/ 3277 w 3593173"/>
                <a:gd name="connsiteY4" fmla="*/ 5148072 h 5148072"/>
                <a:gd name="connsiteX0" fmla="*/ 128 w 3597398"/>
                <a:gd name="connsiteY0" fmla="*/ 5148072 h 5148072"/>
                <a:gd name="connsiteX1" fmla="*/ 4225 w 3597398"/>
                <a:gd name="connsiteY1" fmla="*/ 1047902 h 5148072"/>
                <a:gd name="connsiteX2" fmla="*/ 611518 w 3597398"/>
                <a:gd name="connsiteY2" fmla="*/ 0 h 5148072"/>
                <a:gd name="connsiteX3" fmla="*/ 3597398 w 3597398"/>
                <a:gd name="connsiteY3" fmla="*/ 5148072 h 5148072"/>
                <a:gd name="connsiteX4" fmla="*/ 128 w 3597398"/>
                <a:gd name="connsiteY4" fmla="*/ 5148072 h 51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398" h="5148072">
                  <a:moveTo>
                    <a:pt x="128" y="5148072"/>
                  </a:moveTo>
                  <a:cubicBezTo>
                    <a:pt x="-964" y="3781349"/>
                    <a:pt x="5317" y="2414625"/>
                    <a:pt x="4225" y="1047902"/>
                  </a:cubicBezTo>
                  <a:lnTo>
                    <a:pt x="611518" y="0"/>
                  </a:lnTo>
                  <a:lnTo>
                    <a:pt x="3597398" y="5148072"/>
                  </a:lnTo>
                  <a:lnTo>
                    <a:pt x="128" y="51480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2"/>
            <p:cNvSpPr/>
            <p:nvPr userDrawn="1"/>
          </p:nvSpPr>
          <p:spPr>
            <a:xfrm flipV="1">
              <a:off x="8539087" y="-2532"/>
              <a:ext cx="605158" cy="1042953"/>
            </a:xfrm>
            <a:custGeom>
              <a:avLst/>
              <a:gdLst>
                <a:gd name="connsiteX0" fmla="*/ 0 w 1209825"/>
                <a:gd name="connsiteY0" fmla="*/ 1042953 h 1042953"/>
                <a:gd name="connsiteX1" fmla="*/ 604913 w 1209825"/>
                <a:gd name="connsiteY1" fmla="*/ 0 h 1042953"/>
                <a:gd name="connsiteX2" fmla="*/ 1209825 w 1209825"/>
                <a:gd name="connsiteY2" fmla="*/ 1042953 h 1042953"/>
                <a:gd name="connsiteX3" fmla="*/ 0 w 1209825"/>
                <a:gd name="connsiteY3" fmla="*/ 1042953 h 1042953"/>
                <a:gd name="connsiteX0" fmla="*/ 0 w 607369"/>
                <a:gd name="connsiteY0" fmla="*/ 1042953 h 1042953"/>
                <a:gd name="connsiteX1" fmla="*/ 604913 w 607369"/>
                <a:gd name="connsiteY1" fmla="*/ 0 h 1042953"/>
                <a:gd name="connsiteX2" fmla="*/ 607369 w 607369"/>
                <a:gd name="connsiteY2" fmla="*/ 1042953 h 1042953"/>
                <a:gd name="connsiteX3" fmla="*/ 0 w 607369"/>
                <a:gd name="connsiteY3" fmla="*/ 1042953 h 1042953"/>
                <a:gd name="connsiteX0" fmla="*/ 0 w 604922"/>
                <a:gd name="connsiteY0" fmla="*/ 1042953 h 1045334"/>
                <a:gd name="connsiteX1" fmla="*/ 604913 w 604922"/>
                <a:gd name="connsiteY1" fmla="*/ 0 h 1045334"/>
                <a:gd name="connsiteX2" fmla="*/ 552600 w 604922"/>
                <a:gd name="connsiteY2" fmla="*/ 1045334 h 1045334"/>
                <a:gd name="connsiteX3" fmla="*/ 0 w 604922"/>
                <a:gd name="connsiteY3" fmla="*/ 1042953 h 1045334"/>
                <a:gd name="connsiteX0" fmla="*/ 0 w 607369"/>
                <a:gd name="connsiteY0" fmla="*/ 1042953 h 1045334"/>
                <a:gd name="connsiteX1" fmla="*/ 604913 w 607369"/>
                <a:gd name="connsiteY1" fmla="*/ 0 h 1045334"/>
                <a:gd name="connsiteX2" fmla="*/ 607369 w 607369"/>
                <a:gd name="connsiteY2" fmla="*/ 1045334 h 1045334"/>
                <a:gd name="connsiteX3" fmla="*/ 0 w 607369"/>
                <a:gd name="connsiteY3" fmla="*/ 1042953 h 1045334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  <a:gd name="connsiteX0" fmla="*/ 0 w 605025"/>
                <a:gd name="connsiteY0" fmla="*/ 1042953 h 1042953"/>
                <a:gd name="connsiteX1" fmla="*/ 604913 w 605025"/>
                <a:gd name="connsiteY1" fmla="*/ 0 h 1042953"/>
                <a:gd name="connsiteX2" fmla="*/ 602607 w 605025"/>
                <a:gd name="connsiteY2" fmla="*/ 1042953 h 1042953"/>
                <a:gd name="connsiteX3" fmla="*/ 0 w 605025"/>
                <a:gd name="connsiteY3" fmla="*/ 1042953 h 1042953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  <a:gd name="connsiteX0" fmla="*/ 0 w 607369"/>
                <a:gd name="connsiteY0" fmla="*/ 1042953 h 1042953"/>
                <a:gd name="connsiteX1" fmla="*/ 604913 w 607369"/>
                <a:gd name="connsiteY1" fmla="*/ 0 h 1042953"/>
                <a:gd name="connsiteX2" fmla="*/ 607369 w 607369"/>
                <a:gd name="connsiteY2" fmla="*/ 1042953 h 1042953"/>
                <a:gd name="connsiteX3" fmla="*/ 0 w 607369"/>
                <a:gd name="connsiteY3" fmla="*/ 1042953 h 1042953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  <a:gd name="connsiteX0" fmla="*/ 0 w 605025"/>
                <a:gd name="connsiteY0" fmla="*/ 1042953 h 1042953"/>
                <a:gd name="connsiteX1" fmla="*/ 604913 w 605025"/>
                <a:gd name="connsiteY1" fmla="*/ 0 h 1042953"/>
                <a:gd name="connsiteX2" fmla="*/ 602607 w 605025"/>
                <a:gd name="connsiteY2" fmla="*/ 1042953 h 1042953"/>
                <a:gd name="connsiteX3" fmla="*/ 0 w 605025"/>
                <a:gd name="connsiteY3" fmla="*/ 1042953 h 1042953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58" h="1042953">
                  <a:moveTo>
                    <a:pt x="0" y="1042953"/>
                  </a:moveTo>
                  <a:lnTo>
                    <a:pt x="604913" y="0"/>
                  </a:lnTo>
                  <a:cubicBezTo>
                    <a:pt x="605732" y="347651"/>
                    <a:pt x="604169" y="695302"/>
                    <a:pt x="604988" y="1042953"/>
                  </a:cubicBezTo>
                  <a:lnTo>
                    <a:pt x="0" y="1042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7600" y="2646657"/>
            <a:ext cx="5154560" cy="397142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1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93373" y="1616495"/>
            <a:ext cx="6518787" cy="7316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defRPr sz="3200">
                <a:solidFill>
                  <a:srgbClr val="FFCF0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92" y="4647550"/>
            <a:ext cx="1069848" cy="2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290604" y="2646657"/>
            <a:ext cx="6518788" cy="397142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1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290605" y="1616495"/>
            <a:ext cx="6518787" cy="7316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defRPr sz="3200">
                <a:solidFill>
                  <a:srgbClr val="FFCF0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92" y="4647550"/>
            <a:ext cx="1069848" cy="2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52841"/>
            <a:ext cx="1566517" cy="18288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0" name="Slide Number Placeholder 8"/>
          <p:cNvSpPr>
            <a:spLocks noGrp="1" noChangeAspect="1"/>
          </p:cNvSpPr>
          <p:nvPr>
            <p:ph type="sldNum" sz="quarter" idx="4"/>
          </p:nvPr>
        </p:nvSpPr>
        <p:spPr>
          <a:xfrm>
            <a:off x="416086" y="4952841"/>
            <a:ext cx="487646" cy="18288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14000" y="1431851"/>
            <a:ext cx="8243816" cy="329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688975" indent="-342900"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82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46629"/>
            <a:ext cx="1566517" cy="195304"/>
          </a:xfrm>
          <a:prstGeom prst="rect">
            <a:avLst/>
          </a:prstGeom>
        </p:spPr>
        <p:txBody>
          <a:bodyPr anchor="ctr" anchorCtr="0"/>
          <a:lstStyle>
            <a:lvl1pPr>
              <a:defRPr lang="en-US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4356" y="4958556"/>
            <a:ext cx="457202" cy="171450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1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46629"/>
            <a:ext cx="1566517" cy="195304"/>
          </a:xfrm>
          <a:prstGeom prst="rect">
            <a:avLst/>
          </a:prstGeom>
        </p:spPr>
        <p:txBody>
          <a:bodyPr anchor="ctr" anchorCtr="0"/>
          <a:lstStyle>
            <a:lvl1pPr>
              <a:defRPr lang="en-US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4356" y="4958556"/>
            <a:ext cx="457202" cy="171450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61" y="4647651"/>
            <a:ext cx="1069379" cy="2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5615" y="1318436"/>
            <a:ext cx="8028126" cy="3094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46629"/>
            <a:ext cx="1566517" cy="1953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4356" y="4958556"/>
            <a:ext cx="457202" cy="171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12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5615" y="1318436"/>
            <a:ext cx="8028126" cy="3094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46629"/>
            <a:ext cx="1566517" cy="1953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4356" y="4958556"/>
            <a:ext cx="457202" cy="171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11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7267" y="1431851"/>
            <a:ext cx="4866054" cy="308852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37619" y="1318437"/>
            <a:ext cx="3223129" cy="30608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46629"/>
            <a:ext cx="1566517" cy="1953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4356" y="4958556"/>
            <a:ext cx="457202" cy="171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53" y="48272"/>
            <a:ext cx="8119353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24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267" y="1431851"/>
            <a:ext cx="4273254" cy="3241536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7610" y="1430283"/>
            <a:ext cx="4229080" cy="324310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788742" y="4946629"/>
            <a:ext cx="1566517" cy="19530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Aculist © 2017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4356" y="4958556"/>
            <a:ext cx="457202" cy="171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53" y="44687"/>
            <a:ext cx="8122537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2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0" y="-2533"/>
            <a:ext cx="9150851" cy="5148072"/>
            <a:chOff x="-6606" y="-2533"/>
            <a:chExt cx="9150851" cy="514807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04912" y="-2532"/>
              <a:ext cx="8539088" cy="51480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" y="-2532"/>
              <a:ext cx="604913" cy="10429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5"/>
            <p:cNvSpPr>
              <a:spLocks noChangeAspect="1"/>
            </p:cNvSpPr>
            <p:nvPr userDrawn="1"/>
          </p:nvSpPr>
          <p:spPr>
            <a:xfrm>
              <a:off x="-6606" y="-2533"/>
              <a:ext cx="3597398" cy="5148072"/>
            </a:xfrm>
            <a:custGeom>
              <a:avLst/>
              <a:gdLst>
                <a:gd name="connsiteX0" fmla="*/ 0 w 5971761"/>
                <a:gd name="connsiteY0" fmla="*/ 5148072 h 5148072"/>
                <a:gd name="connsiteX1" fmla="*/ 2985881 w 5971761"/>
                <a:gd name="connsiteY1" fmla="*/ 0 h 5148072"/>
                <a:gd name="connsiteX2" fmla="*/ 5971761 w 5971761"/>
                <a:gd name="connsiteY2" fmla="*/ 5148072 h 5148072"/>
                <a:gd name="connsiteX3" fmla="*/ 0 w 5971761"/>
                <a:gd name="connsiteY3" fmla="*/ 5148072 h 5148072"/>
                <a:gd name="connsiteX0" fmla="*/ 0 w 5971761"/>
                <a:gd name="connsiteY0" fmla="*/ 5148072 h 5148072"/>
                <a:gd name="connsiteX1" fmla="*/ 2378588 w 5971761"/>
                <a:gd name="connsiteY1" fmla="*/ 1047902 h 5148072"/>
                <a:gd name="connsiteX2" fmla="*/ 2985881 w 5971761"/>
                <a:gd name="connsiteY2" fmla="*/ 0 h 5148072"/>
                <a:gd name="connsiteX3" fmla="*/ 5971761 w 5971761"/>
                <a:gd name="connsiteY3" fmla="*/ 5148072 h 5148072"/>
                <a:gd name="connsiteX4" fmla="*/ 0 w 5971761"/>
                <a:gd name="connsiteY4" fmla="*/ 5148072 h 5148072"/>
                <a:gd name="connsiteX0" fmla="*/ 3277 w 3593173"/>
                <a:gd name="connsiteY0" fmla="*/ 5148072 h 5148072"/>
                <a:gd name="connsiteX1" fmla="*/ 0 w 3593173"/>
                <a:gd name="connsiteY1" fmla="*/ 1047902 h 5148072"/>
                <a:gd name="connsiteX2" fmla="*/ 607293 w 3593173"/>
                <a:gd name="connsiteY2" fmla="*/ 0 h 5148072"/>
                <a:gd name="connsiteX3" fmla="*/ 3593173 w 3593173"/>
                <a:gd name="connsiteY3" fmla="*/ 5148072 h 5148072"/>
                <a:gd name="connsiteX4" fmla="*/ 3277 w 3593173"/>
                <a:gd name="connsiteY4" fmla="*/ 5148072 h 5148072"/>
                <a:gd name="connsiteX0" fmla="*/ 128 w 3597398"/>
                <a:gd name="connsiteY0" fmla="*/ 5148072 h 5148072"/>
                <a:gd name="connsiteX1" fmla="*/ 4225 w 3597398"/>
                <a:gd name="connsiteY1" fmla="*/ 1047902 h 5148072"/>
                <a:gd name="connsiteX2" fmla="*/ 611518 w 3597398"/>
                <a:gd name="connsiteY2" fmla="*/ 0 h 5148072"/>
                <a:gd name="connsiteX3" fmla="*/ 3597398 w 3597398"/>
                <a:gd name="connsiteY3" fmla="*/ 5148072 h 5148072"/>
                <a:gd name="connsiteX4" fmla="*/ 128 w 3597398"/>
                <a:gd name="connsiteY4" fmla="*/ 5148072 h 51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398" h="5148072">
                  <a:moveTo>
                    <a:pt x="128" y="5148072"/>
                  </a:moveTo>
                  <a:cubicBezTo>
                    <a:pt x="-964" y="3781349"/>
                    <a:pt x="5317" y="2414625"/>
                    <a:pt x="4225" y="1047902"/>
                  </a:cubicBezTo>
                  <a:lnTo>
                    <a:pt x="611518" y="0"/>
                  </a:lnTo>
                  <a:lnTo>
                    <a:pt x="3597398" y="5148072"/>
                  </a:lnTo>
                  <a:lnTo>
                    <a:pt x="128" y="51480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2"/>
            <p:cNvSpPr/>
            <p:nvPr userDrawn="1"/>
          </p:nvSpPr>
          <p:spPr>
            <a:xfrm flipV="1">
              <a:off x="8539087" y="-2532"/>
              <a:ext cx="605158" cy="1042953"/>
            </a:xfrm>
            <a:custGeom>
              <a:avLst/>
              <a:gdLst>
                <a:gd name="connsiteX0" fmla="*/ 0 w 1209825"/>
                <a:gd name="connsiteY0" fmla="*/ 1042953 h 1042953"/>
                <a:gd name="connsiteX1" fmla="*/ 604913 w 1209825"/>
                <a:gd name="connsiteY1" fmla="*/ 0 h 1042953"/>
                <a:gd name="connsiteX2" fmla="*/ 1209825 w 1209825"/>
                <a:gd name="connsiteY2" fmla="*/ 1042953 h 1042953"/>
                <a:gd name="connsiteX3" fmla="*/ 0 w 1209825"/>
                <a:gd name="connsiteY3" fmla="*/ 1042953 h 1042953"/>
                <a:gd name="connsiteX0" fmla="*/ 0 w 607369"/>
                <a:gd name="connsiteY0" fmla="*/ 1042953 h 1042953"/>
                <a:gd name="connsiteX1" fmla="*/ 604913 w 607369"/>
                <a:gd name="connsiteY1" fmla="*/ 0 h 1042953"/>
                <a:gd name="connsiteX2" fmla="*/ 607369 w 607369"/>
                <a:gd name="connsiteY2" fmla="*/ 1042953 h 1042953"/>
                <a:gd name="connsiteX3" fmla="*/ 0 w 607369"/>
                <a:gd name="connsiteY3" fmla="*/ 1042953 h 1042953"/>
                <a:gd name="connsiteX0" fmla="*/ 0 w 604922"/>
                <a:gd name="connsiteY0" fmla="*/ 1042953 h 1045334"/>
                <a:gd name="connsiteX1" fmla="*/ 604913 w 604922"/>
                <a:gd name="connsiteY1" fmla="*/ 0 h 1045334"/>
                <a:gd name="connsiteX2" fmla="*/ 552600 w 604922"/>
                <a:gd name="connsiteY2" fmla="*/ 1045334 h 1045334"/>
                <a:gd name="connsiteX3" fmla="*/ 0 w 604922"/>
                <a:gd name="connsiteY3" fmla="*/ 1042953 h 1045334"/>
                <a:gd name="connsiteX0" fmla="*/ 0 w 607369"/>
                <a:gd name="connsiteY0" fmla="*/ 1042953 h 1045334"/>
                <a:gd name="connsiteX1" fmla="*/ 604913 w 607369"/>
                <a:gd name="connsiteY1" fmla="*/ 0 h 1045334"/>
                <a:gd name="connsiteX2" fmla="*/ 607369 w 607369"/>
                <a:gd name="connsiteY2" fmla="*/ 1045334 h 1045334"/>
                <a:gd name="connsiteX3" fmla="*/ 0 w 607369"/>
                <a:gd name="connsiteY3" fmla="*/ 1042953 h 1045334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  <a:gd name="connsiteX0" fmla="*/ 0 w 605025"/>
                <a:gd name="connsiteY0" fmla="*/ 1042953 h 1042953"/>
                <a:gd name="connsiteX1" fmla="*/ 604913 w 605025"/>
                <a:gd name="connsiteY1" fmla="*/ 0 h 1042953"/>
                <a:gd name="connsiteX2" fmla="*/ 602607 w 605025"/>
                <a:gd name="connsiteY2" fmla="*/ 1042953 h 1042953"/>
                <a:gd name="connsiteX3" fmla="*/ 0 w 605025"/>
                <a:gd name="connsiteY3" fmla="*/ 1042953 h 1042953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  <a:gd name="connsiteX0" fmla="*/ 0 w 607369"/>
                <a:gd name="connsiteY0" fmla="*/ 1042953 h 1042953"/>
                <a:gd name="connsiteX1" fmla="*/ 604913 w 607369"/>
                <a:gd name="connsiteY1" fmla="*/ 0 h 1042953"/>
                <a:gd name="connsiteX2" fmla="*/ 607369 w 607369"/>
                <a:gd name="connsiteY2" fmla="*/ 1042953 h 1042953"/>
                <a:gd name="connsiteX3" fmla="*/ 0 w 607369"/>
                <a:gd name="connsiteY3" fmla="*/ 1042953 h 1042953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  <a:gd name="connsiteX0" fmla="*/ 0 w 605025"/>
                <a:gd name="connsiteY0" fmla="*/ 1042953 h 1042953"/>
                <a:gd name="connsiteX1" fmla="*/ 604913 w 605025"/>
                <a:gd name="connsiteY1" fmla="*/ 0 h 1042953"/>
                <a:gd name="connsiteX2" fmla="*/ 602607 w 605025"/>
                <a:gd name="connsiteY2" fmla="*/ 1042953 h 1042953"/>
                <a:gd name="connsiteX3" fmla="*/ 0 w 605025"/>
                <a:gd name="connsiteY3" fmla="*/ 1042953 h 1042953"/>
                <a:gd name="connsiteX0" fmla="*/ 0 w 605158"/>
                <a:gd name="connsiteY0" fmla="*/ 1042953 h 1042953"/>
                <a:gd name="connsiteX1" fmla="*/ 604913 w 605158"/>
                <a:gd name="connsiteY1" fmla="*/ 0 h 1042953"/>
                <a:gd name="connsiteX2" fmla="*/ 604988 w 605158"/>
                <a:gd name="connsiteY2" fmla="*/ 1042953 h 1042953"/>
                <a:gd name="connsiteX3" fmla="*/ 0 w 605158"/>
                <a:gd name="connsiteY3" fmla="*/ 1042953 h 104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58" h="1042953">
                  <a:moveTo>
                    <a:pt x="0" y="1042953"/>
                  </a:moveTo>
                  <a:lnTo>
                    <a:pt x="604913" y="0"/>
                  </a:lnTo>
                  <a:cubicBezTo>
                    <a:pt x="605732" y="347651"/>
                    <a:pt x="604169" y="695302"/>
                    <a:pt x="604988" y="1042953"/>
                  </a:cubicBezTo>
                  <a:lnTo>
                    <a:pt x="0" y="1042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5975" y="1883322"/>
            <a:ext cx="5369422" cy="85527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3200" b="1" kern="0" baseline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defRPr>
            </a:lvl1pPr>
          </a:lstStyle>
          <a:p>
            <a:pPr marL="0" lvl="0" indent="0">
              <a:lnSpc>
                <a:spcPts val="2800"/>
              </a:lnSpc>
              <a:spcBef>
                <a:spcPct val="0"/>
              </a:spcBef>
              <a:buNone/>
              <a:tabLst>
                <a:tab pos="0" algn="l"/>
              </a:tabLst>
            </a:pPr>
            <a:r>
              <a:rPr lang="en-US" dirty="0"/>
              <a:t>Click to edit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837" y="2926876"/>
            <a:ext cx="5154560" cy="397142"/>
          </a:xfr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78" y="4649096"/>
            <a:ext cx="106266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2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4912" y="-2532"/>
            <a:ext cx="8539088" cy="1042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" y="-2532"/>
            <a:ext cx="604913" cy="1042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45063"/>
            <a:ext cx="9144000" cy="198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 userDrawn="1">
            <p:ph type="ftr" sz="quarter" idx="3"/>
          </p:nvPr>
        </p:nvSpPr>
        <p:spPr>
          <a:xfrm>
            <a:off x="3788742" y="4959583"/>
            <a:ext cx="1566517" cy="1714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Aculist</a:t>
            </a:r>
            <a:r>
              <a:rPr lang="en-US" dirty="0"/>
              <a:t> © 2017</a:t>
            </a:r>
          </a:p>
        </p:txBody>
      </p:sp>
      <p:sp>
        <p:nvSpPr>
          <p:cNvPr id="7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398757" y="4959583"/>
            <a:ext cx="457202" cy="171450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FF3FE951-3FC0-4412-BAC7-92A2CE743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4000" y="1431851"/>
            <a:ext cx="8342650" cy="302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/>
          <p:cNvSpPr>
            <a:spLocks noGrp="1"/>
          </p:cNvSpPr>
          <p:nvPr userDrawn="1">
            <p:ph type="title"/>
          </p:nvPr>
        </p:nvSpPr>
        <p:spPr>
          <a:xfrm>
            <a:off x="804153" y="46646"/>
            <a:ext cx="8116840" cy="993775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/>
          <a:p>
            <a:pPr marL="0" lvl="0" indent="0">
              <a:tabLst>
                <a:tab pos="0" algn="l"/>
              </a:tabLst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61" y="4647651"/>
            <a:ext cx="1069379" cy="230045"/>
          </a:xfrm>
          <a:prstGeom prst="rect">
            <a:avLst/>
          </a:prstGeom>
        </p:spPr>
      </p:pic>
      <p:sp>
        <p:nvSpPr>
          <p:cNvPr id="2" name="Isosceles Triangle 1"/>
          <p:cNvSpPr/>
          <p:nvPr userDrawn="1"/>
        </p:nvSpPr>
        <p:spPr>
          <a:xfrm>
            <a:off x="0" y="-2532"/>
            <a:ext cx="1209825" cy="104295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flipV="1">
            <a:off x="8539087" y="-2532"/>
            <a:ext cx="605158" cy="1042953"/>
          </a:xfrm>
          <a:custGeom>
            <a:avLst/>
            <a:gdLst>
              <a:gd name="connsiteX0" fmla="*/ 0 w 1209825"/>
              <a:gd name="connsiteY0" fmla="*/ 1042953 h 1042953"/>
              <a:gd name="connsiteX1" fmla="*/ 604913 w 1209825"/>
              <a:gd name="connsiteY1" fmla="*/ 0 h 1042953"/>
              <a:gd name="connsiteX2" fmla="*/ 1209825 w 1209825"/>
              <a:gd name="connsiteY2" fmla="*/ 1042953 h 1042953"/>
              <a:gd name="connsiteX3" fmla="*/ 0 w 1209825"/>
              <a:gd name="connsiteY3" fmla="*/ 1042953 h 1042953"/>
              <a:gd name="connsiteX0" fmla="*/ 0 w 607369"/>
              <a:gd name="connsiteY0" fmla="*/ 1042953 h 1042953"/>
              <a:gd name="connsiteX1" fmla="*/ 604913 w 607369"/>
              <a:gd name="connsiteY1" fmla="*/ 0 h 1042953"/>
              <a:gd name="connsiteX2" fmla="*/ 607369 w 607369"/>
              <a:gd name="connsiteY2" fmla="*/ 1042953 h 1042953"/>
              <a:gd name="connsiteX3" fmla="*/ 0 w 607369"/>
              <a:gd name="connsiteY3" fmla="*/ 1042953 h 1042953"/>
              <a:gd name="connsiteX0" fmla="*/ 0 w 604922"/>
              <a:gd name="connsiteY0" fmla="*/ 1042953 h 1045334"/>
              <a:gd name="connsiteX1" fmla="*/ 604913 w 604922"/>
              <a:gd name="connsiteY1" fmla="*/ 0 h 1045334"/>
              <a:gd name="connsiteX2" fmla="*/ 552600 w 604922"/>
              <a:gd name="connsiteY2" fmla="*/ 1045334 h 1045334"/>
              <a:gd name="connsiteX3" fmla="*/ 0 w 604922"/>
              <a:gd name="connsiteY3" fmla="*/ 1042953 h 1045334"/>
              <a:gd name="connsiteX0" fmla="*/ 0 w 607369"/>
              <a:gd name="connsiteY0" fmla="*/ 1042953 h 1045334"/>
              <a:gd name="connsiteX1" fmla="*/ 604913 w 607369"/>
              <a:gd name="connsiteY1" fmla="*/ 0 h 1045334"/>
              <a:gd name="connsiteX2" fmla="*/ 607369 w 607369"/>
              <a:gd name="connsiteY2" fmla="*/ 1045334 h 1045334"/>
              <a:gd name="connsiteX3" fmla="*/ 0 w 607369"/>
              <a:gd name="connsiteY3" fmla="*/ 1042953 h 1045334"/>
              <a:gd name="connsiteX0" fmla="*/ 0 w 605158"/>
              <a:gd name="connsiteY0" fmla="*/ 1042953 h 1042953"/>
              <a:gd name="connsiteX1" fmla="*/ 604913 w 605158"/>
              <a:gd name="connsiteY1" fmla="*/ 0 h 1042953"/>
              <a:gd name="connsiteX2" fmla="*/ 604988 w 605158"/>
              <a:gd name="connsiteY2" fmla="*/ 1042953 h 1042953"/>
              <a:gd name="connsiteX3" fmla="*/ 0 w 605158"/>
              <a:gd name="connsiteY3" fmla="*/ 1042953 h 1042953"/>
              <a:gd name="connsiteX0" fmla="*/ 0 w 605025"/>
              <a:gd name="connsiteY0" fmla="*/ 1042953 h 1042953"/>
              <a:gd name="connsiteX1" fmla="*/ 604913 w 605025"/>
              <a:gd name="connsiteY1" fmla="*/ 0 h 1042953"/>
              <a:gd name="connsiteX2" fmla="*/ 602607 w 605025"/>
              <a:gd name="connsiteY2" fmla="*/ 1042953 h 1042953"/>
              <a:gd name="connsiteX3" fmla="*/ 0 w 605025"/>
              <a:gd name="connsiteY3" fmla="*/ 1042953 h 1042953"/>
              <a:gd name="connsiteX0" fmla="*/ 0 w 605158"/>
              <a:gd name="connsiteY0" fmla="*/ 1042953 h 1042953"/>
              <a:gd name="connsiteX1" fmla="*/ 604913 w 605158"/>
              <a:gd name="connsiteY1" fmla="*/ 0 h 1042953"/>
              <a:gd name="connsiteX2" fmla="*/ 604988 w 605158"/>
              <a:gd name="connsiteY2" fmla="*/ 1042953 h 1042953"/>
              <a:gd name="connsiteX3" fmla="*/ 0 w 605158"/>
              <a:gd name="connsiteY3" fmla="*/ 1042953 h 1042953"/>
              <a:gd name="connsiteX0" fmla="*/ 0 w 607369"/>
              <a:gd name="connsiteY0" fmla="*/ 1042953 h 1042953"/>
              <a:gd name="connsiteX1" fmla="*/ 604913 w 607369"/>
              <a:gd name="connsiteY1" fmla="*/ 0 h 1042953"/>
              <a:gd name="connsiteX2" fmla="*/ 607369 w 607369"/>
              <a:gd name="connsiteY2" fmla="*/ 1042953 h 1042953"/>
              <a:gd name="connsiteX3" fmla="*/ 0 w 607369"/>
              <a:gd name="connsiteY3" fmla="*/ 1042953 h 1042953"/>
              <a:gd name="connsiteX0" fmla="*/ 0 w 605158"/>
              <a:gd name="connsiteY0" fmla="*/ 1042953 h 1042953"/>
              <a:gd name="connsiteX1" fmla="*/ 604913 w 605158"/>
              <a:gd name="connsiteY1" fmla="*/ 0 h 1042953"/>
              <a:gd name="connsiteX2" fmla="*/ 604988 w 605158"/>
              <a:gd name="connsiteY2" fmla="*/ 1042953 h 1042953"/>
              <a:gd name="connsiteX3" fmla="*/ 0 w 605158"/>
              <a:gd name="connsiteY3" fmla="*/ 1042953 h 1042953"/>
              <a:gd name="connsiteX0" fmla="*/ 0 w 605025"/>
              <a:gd name="connsiteY0" fmla="*/ 1042953 h 1042953"/>
              <a:gd name="connsiteX1" fmla="*/ 604913 w 605025"/>
              <a:gd name="connsiteY1" fmla="*/ 0 h 1042953"/>
              <a:gd name="connsiteX2" fmla="*/ 602607 w 605025"/>
              <a:gd name="connsiteY2" fmla="*/ 1042953 h 1042953"/>
              <a:gd name="connsiteX3" fmla="*/ 0 w 605025"/>
              <a:gd name="connsiteY3" fmla="*/ 1042953 h 1042953"/>
              <a:gd name="connsiteX0" fmla="*/ 0 w 605158"/>
              <a:gd name="connsiteY0" fmla="*/ 1042953 h 1042953"/>
              <a:gd name="connsiteX1" fmla="*/ 604913 w 605158"/>
              <a:gd name="connsiteY1" fmla="*/ 0 h 1042953"/>
              <a:gd name="connsiteX2" fmla="*/ 604988 w 605158"/>
              <a:gd name="connsiteY2" fmla="*/ 1042953 h 1042953"/>
              <a:gd name="connsiteX3" fmla="*/ 0 w 605158"/>
              <a:gd name="connsiteY3" fmla="*/ 1042953 h 104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158" h="1042953">
                <a:moveTo>
                  <a:pt x="0" y="1042953"/>
                </a:moveTo>
                <a:lnTo>
                  <a:pt x="604913" y="0"/>
                </a:lnTo>
                <a:cubicBezTo>
                  <a:pt x="605732" y="347651"/>
                  <a:pt x="604169" y="695302"/>
                  <a:pt x="604988" y="1042953"/>
                </a:cubicBezTo>
                <a:lnTo>
                  <a:pt x="0" y="10429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9" r:id="rId4"/>
    <p:sldLayoutId id="2147483676" r:id="rId5"/>
    <p:sldLayoutId id="2147483677" r:id="rId6"/>
    <p:sldLayoutId id="2147483674" r:id="rId7"/>
    <p:sldLayoutId id="2147483673" r:id="rId8"/>
    <p:sldLayoutId id="2147483678" r:id="rId9"/>
    <p:sldLayoutId id="2147483680" r:id="rId10"/>
  </p:sldLayoutIdLst>
  <p:hf hdr="0" dt="0"/>
  <p:txStyles>
    <p:titleStyle>
      <a:lvl1pPr algn="ctr" defTabSz="914400" rtl="0" eaLnBrk="1" latinLnBrk="0" hangingPunct="1">
        <a:lnSpc>
          <a:spcPts val="3200"/>
        </a:lnSpc>
        <a:spcBef>
          <a:spcPct val="0"/>
        </a:spcBef>
        <a:spcAft>
          <a:spcPts val="0"/>
        </a:spcAft>
        <a:buNone/>
        <a:defRPr lang="en-US" sz="3200" b="1" kern="0" baseline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6075" indent="-346075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8975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028700" indent="-339725" algn="l" defTabSz="914400" rtl="0" eaLnBrk="1" latinLnBrk="0" hangingPunct="1">
        <a:spcBef>
          <a:spcPct val="20000"/>
        </a:spcBef>
        <a:buClr>
          <a:schemeClr val="tx2"/>
        </a:buClr>
        <a:buFont typeface="Courier New"/>
        <a:buChar char="o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373188" indent="-344488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ichelleronco@aculist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93373" y="1367821"/>
            <a:ext cx="6777475" cy="980316"/>
          </a:xfrm>
        </p:spPr>
        <p:txBody>
          <a:bodyPr/>
          <a:lstStyle/>
          <a:p>
            <a:r>
              <a:rPr lang="en-US" dirty="0"/>
              <a:t>How To Easily Request the </a:t>
            </a:r>
            <a:r>
              <a:rPr lang="en-US" dirty="0" err="1"/>
              <a:t>Aculist</a:t>
            </a:r>
            <a:r>
              <a:rPr lang="en-US" dirty="0"/>
              <a:t> Reports You Want</a:t>
            </a:r>
            <a:endParaRPr lang="en-US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Michelle Ronco</a:t>
            </a:r>
          </a:p>
          <a:p>
            <a:r>
              <a:rPr lang="en-US" dirty="0"/>
              <a:t>408-642-6970</a:t>
            </a:r>
          </a:p>
          <a:p>
            <a:r>
              <a:rPr lang="en-US" dirty="0" err="1"/>
              <a:t>michelleronco@aculist.com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13999" y="1291905"/>
            <a:ext cx="8506993" cy="3433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you have any suggestions or questions for our team?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569" y="2267910"/>
            <a:ext cx="2782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Michelle Ronco</a:t>
            </a:r>
          </a:p>
          <a:p>
            <a:r>
              <a:rPr lang="en-US" dirty="0">
                <a:hlinkClick r:id="rId2"/>
              </a:rPr>
              <a:t>michelleronco@aculist.com</a:t>
            </a:r>
            <a:endParaRPr lang="en-US" dirty="0"/>
          </a:p>
          <a:p>
            <a:r>
              <a:rPr lang="en-US" dirty="0"/>
              <a:t>408-642-6970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3" y="2103189"/>
            <a:ext cx="3366801" cy="21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70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2"/>
          <p:cNvSpPr txBox="1">
            <a:spLocks/>
          </p:cNvSpPr>
          <p:nvPr/>
        </p:nvSpPr>
        <p:spPr>
          <a:xfrm>
            <a:off x="1290605" y="1616495"/>
            <a:ext cx="6518787" cy="731642"/>
          </a:xfrm>
          <a:prstGeom prst="rect">
            <a:avLst/>
          </a:prstGeom>
        </p:spPr>
        <p:txBody>
          <a:bodyPr vert="horz" lIns="91440" tIns="9144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None/>
              <a:defRPr lang="en-US" sz="3200" b="1" kern="0" baseline="0">
                <a:solidFill>
                  <a:srgbClr val="FFC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32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82C1DB-4C31-144A-B00A-968297B9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1299778"/>
            <a:ext cx="4710673" cy="3034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913" y="1348438"/>
            <a:ext cx="3652829" cy="3273804"/>
          </a:xfrm>
        </p:spPr>
        <p:txBody>
          <a:bodyPr>
            <a:normAutofit/>
          </a:bodyPr>
          <a:lstStyle/>
          <a:p>
            <a:r>
              <a:rPr lang="en-US" dirty="0"/>
              <a:t>Matrix Property Detail Page</a:t>
            </a:r>
          </a:p>
          <a:p>
            <a:pPr lvl="1"/>
            <a:r>
              <a:rPr lang="en-US" dirty="0"/>
              <a:t>Agent Full Display</a:t>
            </a:r>
          </a:p>
          <a:p>
            <a:pPr lvl="1"/>
            <a:r>
              <a:rPr lang="en-US" dirty="0"/>
              <a:t>Listings in San Mateo, Santa Clara, Santa Cruz, Monterey and San Benito Counties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149969" y="3624549"/>
            <a:ext cx="1380498" cy="9976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59439" y="4415103"/>
            <a:ext cx="250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Aculist</a:t>
            </a:r>
            <a:r>
              <a:rPr lang="en-US" dirty="0"/>
              <a:t> link in Matrix</a:t>
            </a:r>
          </a:p>
        </p:txBody>
      </p:sp>
    </p:spTree>
    <p:extLst>
      <p:ext uri="{BB962C8B-B14F-4D97-AF65-F5344CB8AC3E}">
        <p14:creationId xmlns:p14="http://schemas.microsoft.com/office/powerpoint/2010/main" val="6783667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Nerd in Matrix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42091" y="1215780"/>
            <a:ext cx="2007503" cy="568678"/>
            <a:chOff x="7056968" y="1355125"/>
            <a:chExt cx="2007503" cy="56867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7056968" y="1786467"/>
              <a:ext cx="1121832" cy="137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30067" y="1355125"/>
              <a:ext cx="1334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Free reports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CEEC40A-19E6-4245-B7CA-29353492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55" y="1156636"/>
            <a:ext cx="5288547" cy="36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685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Nerd in Matrix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EC40A-19E6-4245-B7CA-29353492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7" y="1150673"/>
            <a:ext cx="5288547" cy="3675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6A204-EB62-2E43-A621-A943008D9591}"/>
              </a:ext>
            </a:extLst>
          </p:cNvPr>
          <p:cNvSpPr txBox="1"/>
          <p:nvPr/>
        </p:nvSpPr>
        <p:spPr>
          <a:xfrm>
            <a:off x="6054053" y="1378697"/>
            <a:ext cx="260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property you selected in Matrix will be the foundation for the data that is provided.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6BE5E-3C3B-DC42-8328-08E81F3ED665}"/>
              </a:ext>
            </a:extLst>
          </p:cNvPr>
          <p:cNvSpPr txBox="1"/>
          <p:nvPr/>
        </p:nvSpPr>
        <p:spPr>
          <a:xfrm>
            <a:off x="6013158" y="2775954"/>
            <a:ext cx="291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A city report: San Jose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A MLS Area report: Evergreen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A ZIP code report: 95148</a:t>
            </a:r>
          </a:p>
        </p:txBody>
      </p:sp>
    </p:spTree>
    <p:extLst>
      <p:ext uri="{BB962C8B-B14F-4D97-AF65-F5344CB8AC3E}">
        <p14:creationId xmlns:p14="http://schemas.microsoft.com/office/powerpoint/2010/main" val="159816350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DEADF0-D184-4542-82E5-F1F947E67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68" y="1155967"/>
            <a:ext cx="4791171" cy="36767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06104" y="1447342"/>
            <a:ext cx="3787363" cy="343981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77229" y="2719369"/>
            <a:ext cx="685758" cy="21422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15395" y="1836395"/>
            <a:ext cx="693316" cy="541327"/>
          </a:xfrm>
          <a:prstGeom prst="straightConnector1">
            <a:avLst/>
          </a:prstGeom>
          <a:ln w="34925" cmpd="sng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0626" y="1447342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Select a report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9749" y="1447342"/>
            <a:ext cx="148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</a:t>
            </a:r>
            <a:r>
              <a:rPr lang="en-US" dirty="0"/>
              <a:t>: You have already selected a listing.</a:t>
            </a:r>
          </a:p>
        </p:txBody>
      </p:sp>
    </p:spTree>
    <p:extLst>
      <p:ext uri="{BB962C8B-B14F-4D97-AF65-F5344CB8AC3E}">
        <p14:creationId xmlns:p14="http://schemas.microsoft.com/office/powerpoint/2010/main" val="20735775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05639-0293-5B4E-B47D-1823126E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31" y="1234620"/>
            <a:ext cx="6352111" cy="321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</a:t>
            </a:r>
            <a:r>
              <a:rPr lang="en-US" dirty="0" err="1"/>
              <a:t>Choos</a:t>
            </a:r>
            <a:r>
              <a:rPr lang="en-US" dirty="0"/>
              <a:t> an Email Ready Report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899539" y="3598599"/>
            <a:ext cx="1033420" cy="3932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84576" y="3991887"/>
            <a:ext cx="844562" cy="2003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550" y="2538636"/>
            <a:ext cx="170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an Email Ready</a:t>
            </a:r>
          </a:p>
          <a:p>
            <a:r>
              <a:rPr lang="en-US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95625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E444F-BBCD-F843-A6DC-FCEEED589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68" y="1155967"/>
            <a:ext cx="4791171" cy="36767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Aculist ©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Choose a Marketing Report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974546" y="2244985"/>
            <a:ext cx="1049068" cy="45331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88777" y="2695051"/>
            <a:ext cx="696258" cy="2182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910" y="1295179"/>
            <a:ext cx="127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a Marketing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9A358-B613-084D-B2B2-61D2821317D7}"/>
              </a:ext>
            </a:extLst>
          </p:cNvPr>
          <p:cNvSpPr txBox="1"/>
          <p:nvPr/>
        </p:nvSpPr>
        <p:spPr>
          <a:xfrm>
            <a:off x="7209069" y="3555497"/>
            <a:ext cx="1714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err="1"/>
              <a:t>Aculist</a:t>
            </a:r>
            <a:r>
              <a:rPr lang="en-US" sz="1400" dirty="0"/>
              <a:t> Unlimited reports are for </a:t>
            </a:r>
            <a:r>
              <a:rPr lang="en-US" sz="1400" dirty="0" err="1"/>
              <a:t>Aculist</a:t>
            </a:r>
            <a:r>
              <a:rPr lang="en-US" sz="1400" dirty="0"/>
              <a:t> Subscribers.</a:t>
            </a:r>
          </a:p>
        </p:txBody>
      </p:sp>
    </p:spTree>
    <p:extLst>
      <p:ext uri="{BB962C8B-B14F-4D97-AF65-F5344CB8AC3E}">
        <p14:creationId xmlns:p14="http://schemas.microsoft.com/office/powerpoint/2010/main" val="40521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47EB5-C04F-EA4D-B003-88E2AC450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73" y="1078738"/>
            <a:ext cx="4803454" cy="3784539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Choose a Premium Report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283737" y="2246904"/>
            <a:ext cx="746010" cy="49371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15696" y="2709122"/>
            <a:ext cx="825828" cy="20341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356" y="1323574"/>
            <a:ext cx="130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a Premium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65E3E-17FA-914D-A2E2-E4BB681E2213}"/>
              </a:ext>
            </a:extLst>
          </p:cNvPr>
          <p:cNvSpPr txBox="1"/>
          <p:nvPr/>
        </p:nvSpPr>
        <p:spPr>
          <a:xfrm>
            <a:off x="7209069" y="3555497"/>
            <a:ext cx="1714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err="1"/>
              <a:t>Aculist</a:t>
            </a:r>
            <a:r>
              <a:rPr lang="en-US" sz="1400" dirty="0"/>
              <a:t> Unlimited reports are for </a:t>
            </a:r>
            <a:r>
              <a:rPr lang="en-US" sz="1400" dirty="0" err="1"/>
              <a:t>Aculist</a:t>
            </a:r>
            <a:r>
              <a:rPr lang="en-US" sz="1400" dirty="0"/>
              <a:t> Subscribers.</a:t>
            </a:r>
          </a:p>
        </p:txBody>
      </p:sp>
    </p:spTree>
    <p:extLst>
      <p:ext uri="{BB962C8B-B14F-4D97-AF65-F5344CB8AC3E}">
        <p14:creationId xmlns:p14="http://schemas.microsoft.com/office/powerpoint/2010/main" val="105603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27DC3E-E945-9E4B-B981-89DAFE04E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98" y="1063632"/>
            <a:ext cx="5087841" cy="3698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Aculist</a:t>
            </a:r>
            <a:r>
              <a:rPr lang="en-US" dirty="0"/>
              <a:t> ©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FE951-3FC0-4412-BAC7-92A2CE743E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</a:t>
            </a:r>
            <a:r>
              <a:rPr lang="en-US" i="1" dirty="0"/>
              <a:t>(or) </a:t>
            </a:r>
            <a:r>
              <a:rPr lang="en-US" dirty="0"/>
              <a:t>Choose a Classic Report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983411" y="2460419"/>
            <a:ext cx="1033420" cy="3932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40176" y="2767094"/>
            <a:ext cx="844562" cy="2003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356" y="1387890"/>
            <a:ext cx="170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a Classic</a:t>
            </a:r>
          </a:p>
          <a:p>
            <a:r>
              <a:rPr lang="en-US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495755513"/>
      </p:ext>
    </p:extLst>
  </p:cSld>
  <p:clrMapOvr>
    <a:masterClrMapping/>
  </p:clrMapOvr>
</p:sld>
</file>

<file path=ppt/theme/theme1.xml><?xml version="1.0" encoding="utf-8"?>
<a:theme xmlns:a="http://schemas.openxmlformats.org/drawingml/2006/main" name="Boxes MLSL Brand">
  <a:themeElements>
    <a:clrScheme name="Aculist 1">
      <a:dk1>
        <a:sysClr val="windowText" lastClr="000000"/>
      </a:dk1>
      <a:lt1>
        <a:sysClr val="window" lastClr="FFFFFF"/>
      </a:lt1>
      <a:dk2>
        <a:srgbClr val="0033A0"/>
      </a:dk2>
      <a:lt2>
        <a:srgbClr val="ADAFB2"/>
      </a:lt2>
      <a:accent1>
        <a:srgbClr val="4DB9EA"/>
      </a:accent1>
      <a:accent2>
        <a:srgbClr val="C93627"/>
      </a:accent2>
      <a:accent3>
        <a:srgbClr val="12773D"/>
      </a:accent3>
      <a:accent4>
        <a:srgbClr val="FDB921"/>
      </a:accent4>
      <a:accent5>
        <a:srgbClr val="332E85"/>
      </a:accent5>
      <a:accent6>
        <a:srgbClr val="C92264"/>
      </a:accent6>
      <a:hlink>
        <a:srgbClr val="00A94F"/>
      </a:hlink>
      <a:folHlink>
        <a:srgbClr val="675D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41722</TotalTime>
  <Words>244</Words>
  <Application>Microsoft Macintosh PowerPoint</Application>
  <PresentationFormat>On-screen Show (16:9)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Helvetica</vt:lpstr>
      <vt:lpstr>Wingdings</vt:lpstr>
      <vt:lpstr>Boxes MLSL Brand</vt:lpstr>
      <vt:lpstr>How To Easily Request the Aculist Reports You Want</vt:lpstr>
      <vt:lpstr>Step 1</vt:lpstr>
      <vt:lpstr>Numbers Nerd in Matrix</vt:lpstr>
      <vt:lpstr>Numbers Nerd in Matrix</vt:lpstr>
      <vt:lpstr>Step 2</vt:lpstr>
      <vt:lpstr>Step 3 – Choos an Email Ready Report</vt:lpstr>
      <vt:lpstr>Step 3 – Choose a Marketing Report</vt:lpstr>
      <vt:lpstr>Step 3 – Choose a Premium Report</vt:lpstr>
      <vt:lpstr>Step 3 – (or) Choose a Classic Report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California Market Update</dc:title>
  <dc:creator>Theresa Dreike</dc:creator>
  <cp:lastModifiedBy>Michelle Ronco</cp:lastModifiedBy>
  <cp:revision>1039</cp:revision>
  <cp:lastPrinted>2017-11-10T21:09:23Z</cp:lastPrinted>
  <dcterms:created xsi:type="dcterms:W3CDTF">2013-11-07T20:22:55Z</dcterms:created>
  <dcterms:modified xsi:type="dcterms:W3CDTF">2018-09-21T20:49:41Z</dcterms:modified>
</cp:coreProperties>
</file>